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B8F"/>
    <a:srgbClr val="B5ECB3"/>
    <a:srgbClr val="83DD8C"/>
    <a:srgbClr val="FFB8B4"/>
    <a:srgbClr val="03A047"/>
    <a:srgbClr val="0C5A28"/>
    <a:srgbClr val="0A7936"/>
    <a:srgbClr val="09853B"/>
    <a:srgbClr val="069141"/>
    <a:srgbClr val="FCEF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4"/>
  </p:normalViewPr>
  <p:slideViewPr>
    <p:cSldViewPr snapToGrid="0" snapToObjects="1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CC6EF8-4775-6943-979F-DAF00AFE9EBA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F6294-E031-DF48-92C9-C796A1B162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8445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6F6294-E031-DF48-92C9-C796A1B162D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4048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6F6294-E031-DF48-92C9-C796A1B162D1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0847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6F6294-E031-DF48-92C9-C796A1B162D1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190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6F6294-E031-DF48-92C9-C796A1B162D1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0794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48A36A-7F65-5468-AB95-C0BED8F529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000D1AF-F861-906B-9533-9B99686DA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0E8874-FE71-AE34-A584-D5F3FB38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0F0557-B674-9D0F-5A83-4AF7B2CD8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CE904F-02F9-CC4A-B85F-382867721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141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4B6D65-B789-EF85-4441-746C66754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B88D3A8-DFFC-D5D9-5152-EE66CEBB00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D5BED0-CB18-DBF5-CC32-BFE01BCD2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282B74-B6D4-465D-2A8D-59CCCAD41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CBA694A-AA5B-8830-ACA8-21CA03223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465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9E93180-0E34-3638-C262-4FD037FF6E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3DE78A4-BA94-FB39-C98B-3A7038A22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B559964-537E-71D2-1EE3-511565912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F295ECF-43CE-056A-9742-1AD6B200B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04C1E3C-B40F-4C8D-5A02-B1EA08C97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754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810EE1-05F3-894A-F599-8D98D3D13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58ECA3-F75C-C549-2811-013826F9F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A2FE7EE-6734-043D-CD88-CBF84BD25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6186219-5367-0881-898B-61FD1A683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08A776-D667-B9F0-039C-F0284D69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9767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D37E12-F622-603C-D16F-3D1FFC08E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9DA094-75FE-1BD4-E3C3-8447F9563A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114712B-D56A-6214-3FEC-F55BA2A8F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5414E4A-CD62-6FB5-BC6D-43A9746D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B0173A3-5E95-C69C-AC88-D63153CD2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863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36D503-3F46-A689-FC28-D4A061EFD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8B3C79-EB89-7F0E-6524-727D155703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1E793FE-FCAD-39CC-6ECF-E65676620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F7579E-E5B9-F059-5A29-CA6370927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8E1F326-1A84-32A3-8616-BFE7030DC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B369B44-3E3F-DB33-35B0-33938427C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0476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3DD66E-0AC8-F67D-2A96-7AB1D14C5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1D31B2D-7189-9BD4-A2E4-5F411252E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D25FA4B-452A-CD56-0482-B600A4FE0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C0ACDFB-C370-8BB3-982D-2EDE212853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2B278A1-9F7C-2355-D79A-750439E839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EAC3C88-0897-08B8-D707-E6A683576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39AFEAA-7564-CBD7-39C4-2378964F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41DB4CC-78B4-2687-41A9-044050D66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1464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B01662-2853-C8E9-AFF8-2044B5C2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73C219-2A8E-BD19-D811-EB45160A4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2B5A9E4-A99A-1556-8C4E-1EFDCC2DD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74BFF10-207F-8BDC-0AD0-143593769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0691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F912D91-8995-600C-1C51-AD6A5CD67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E672989-5DEB-0AE4-6C46-F7BD0AE68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1AC296-CD01-9522-2D95-5C0DAAEDE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5306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FD177E-ADDC-E77A-FF96-F4F1EB50E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9D89FC-C557-8512-99D0-2E65D72E2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738C87C-ACFD-8D70-07DB-5C7690C9E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0B5D18E-67F0-5020-6A77-27C8B9150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0DCFC3E-CF98-F192-F224-9ABC6743F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208D53A-0194-1A0F-7C06-78A66EE8C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9363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D45A39-DFFE-FF5E-468A-6C19CBA9F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9B062AB-CF01-8326-6D1E-4480352778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7000BD7-325F-BF47-FF23-7A7E4696F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BF8E130-2C82-4497-A0EA-A59256051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BDA2806-1C2C-BF9C-E6D2-3DA98AA0C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A7925CD-0B27-837B-4CF3-08E9E1B22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3604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0724FE4-31DD-7DDB-540A-9530527F8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BA2CE5E-A905-8DA8-6D05-A977A9BA8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1ECAD9-28CA-BB41-8A65-2FAD091BE0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AA19E-25C1-B341-B66C-94768BC98D99}" type="datetimeFigureOut">
              <a:rPr kumimoji="1" lang="ja-JP" altLang="en-US" smtClean="0"/>
              <a:t>2022/9/10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D59094-859F-6FB3-32E6-6859E2ECDB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239963E-4D8E-CA3C-FFD6-92BA6CD91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89C32-5130-9B49-974C-6A3C81131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414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Meiryo" panose="020B0604030504040204" pitchFamily="34" charset="-128"/>
          <a:ea typeface="Meiryo" panose="020B0604030504040204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Meiryo" panose="020B0604030504040204" pitchFamily="34" charset="-128"/>
          <a:ea typeface="Meiryo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Meiryo" panose="020B0604030504040204" pitchFamily="34" charset="-128"/>
          <a:ea typeface="Meiryo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Meiryo" panose="020B0604030504040204" pitchFamily="34" charset="-128"/>
          <a:ea typeface="Meiryo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Meiryo" panose="020B0604030504040204" pitchFamily="34" charset="-128"/>
          <a:ea typeface="Meiryo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Meiryo" panose="020B0604030504040204" pitchFamily="34" charset="-128"/>
          <a:ea typeface="Meiryo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0E2A7F-6833-8C6F-A33E-F54212D14F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50724" y="1348581"/>
            <a:ext cx="7941276" cy="2387600"/>
          </a:xfrm>
        </p:spPr>
        <p:txBody>
          <a:bodyPr/>
          <a:lstStyle/>
          <a:p>
            <a:r>
              <a:rPr kumimoji="1" lang="ja-JP" altLang="en-US" b="1">
                <a:solidFill>
                  <a:schemeClr val="bg1"/>
                </a:solidFill>
              </a:rPr>
              <a:t>関数アート</a:t>
            </a:r>
            <a:br>
              <a:rPr kumimoji="1" lang="en-US" altLang="ja-JP" b="1" dirty="0">
                <a:solidFill>
                  <a:schemeClr val="bg1"/>
                </a:solidFill>
              </a:rPr>
            </a:br>
            <a:r>
              <a:rPr kumimoji="1" lang="ja-JP" altLang="en-US" b="1">
                <a:solidFill>
                  <a:schemeClr val="bg1"/>
                </a:solidFill>
              </a:rPr>
              <a:t>ジェネレーター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C0C5CC-8AB6-DB45-9B35-CEC54268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50724" y="4709642"/>
            <a:ext cx="7941276" cy="1655762"/>
          </a:xfrm>
        </p:spPr>
        <p:txBody>
          <a:bodyPr>
            <a:normAutofit/>
          </a:bodyPr>
          <a:lstStyle/>
          <a:p>
            <a:r>
              <a:rPr kumimoji="1" lang="ja-JP" altLang="en-US" b="1">
                <a:solidFill>
                  <a:schemeClr val="bg1"/>
                </a:solidFill>
              </a:rPr>
              <a:t>東京工業大学</a:t>
            </a:r>
            <a:br>
              <a:rPr kumimoji="1" lang="en-US" altLang="ja-JP" b="1" dirty="0">
                <a:solidFill>
                  <a:schemeClr val="bg1"/>
                </a:solidFill>
              </a:rPr>
            </a:br>
            <a:r>
              <a:rPr kumimoji="1" lang="ja-JP" altLang="en-US" b="1">
                <a:solidFill>
                  <a:schemeClr val="bg1"/>
                </a:solidFill>
              </a:rPr>
              <a:t>情報理工学院　情報工学系　</a:t>
            </a:r>
            <a:r>
              <a:rPr lang="ja-JP" altLang="en-US" b="1">
                <a:solidFill>
                  <a:schemeClr val="bg1"/>
                </a:solidFill>
              </a:rPr>
              <a:t>学部３年</a:t>
            </a:r>
            <a:endParaRPr lang="en-US" altLang="ja-JP" b="1" dirty="0">
              <a:solidFill>
                <a:schemeClr val="bg1"/>
              </a:solidFill>
            </a:endParaRPr>
          </a:p>
          <a:p>
            <a:r>
              <a:rPr kumimoji="1" lang="ja-JP" altLang="en-US" b="1">
                <a:solidFill>
                  <a:schemeClr val="bg1"/>
                </a:solidFill>
              </a:rPr>
              <a:t>鈴木　陽大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087B002-EFA6-BF9F-08DE-07BB56A1275D}"/>
              </a:ext>
            </a:extLst>
          </p:cNvPr>
          <p:cNvSpPr/>
          <p:nvPr/>
        </p:nvSpPr>
        <p:spPr>
          <a:xfrm>
            <a:off x="4893276" y="1277829"/>
            <a:ext cx="6425513" cy="274150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65FD787-CC16-C16C-0C68-6F487A2ABAE1}"/>
              </a:ext>
            </a:extLst>
          </p:cNvPr>
          <p:cNvSpPr/>
          <p:nvPr/>
        </p:nvSpPr>
        <p:spPr>
          <a:xfrm>
            <a:off x="4971534" y="1360938"/>
            <a:ext cx="6425513" cy="274150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テキスト&#10;&#10;低い精度で自動的に生成された説明">
            <a:extLst>
              <a:ext uri="{FF2B5EF4-FFF2-40B4-BE49-F238E27FC236}">
                <a16:creationId xmlns:a16="http://schemas.microsoft.com/office/drawing/2014/main" id="{1E332124-3E25-E72F-BFA8-C44768824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" y="0"/>
            <a:ext cx="12192000" cy="686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910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 descr="Web サイト&#10;&#10;中程度の精度で自動的に生成された説明">
            <a:extLst>
              <a:ext uri="{FF2B5EF4-FFF2-40B4-BE49-F238E27FC236}">
                <a16:creationId xmlns:a16="http://schemas.microsoft.com/office/drawing/2014/main" id="{2FCA318D-4FA7-EC39-A9B5-6D5DB6D88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8" y="0"/>
            <a:ext cx="12183092" cy="686301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A8CA26C-514F-3519-1453-0050954E72C0}"/>
              </a:ext>
            </a:extLst>
          </p:cNvPr>
          <p:cNvSpPr txBox="1"/>
          <p:nvPr/>
        </p:nvSpPr>
        <p:spPr>
          <a:xfrm>
            <a:off x="444843" y="6276231"/>
            <a:ext cx="38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数式だけで絵を描く</a:t>
            </a:r>
          </a:p>
        </p:txBody>
      </p: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D9D99AAC-D347-069E-2C4D-173E720D2C13}"/>
              </a:ext>
            </a:extLst>
          </p:cNvPr>
          <p:cNvGrpSpPr/>
          <p:nvPr/>
        </p:nvGrpSpPr>
        <p:grpSpPr>
          <a:xfrm>
            <a:off x="3179005" y="2830719"/>
            <a:ext cx="6142718" cy="2225202"/>
            <a:chOff x="3024640" y="2726420"/>
            <a:chExt cx="6142718" cy="2225202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D68EE2B2-E595-8D71-B989-255020E6585E}"/>
                </a:ext>
              </a:extLst>
            </p:cNvPr>
            <p:cNvSpPr/>
            <p:nvPr/>
          </p:nvSpPr>
          <p:spPr>
            <a:xfrm rot="21149037">
              <a:off x="3024640" y="2726420"/>
              <a:ext cx="6142718" cy="2225202"/>
            </a:xfrm>
            <a:prstGeom prst="rect">
              <a:avLst/>
            </a:prstGeom>
            <a:solidFill>
              <a:srgbClr val="FFB8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8D3923E0-4F6F-4DFD-1A3D-9F09CE31A4F9}"/>
                </a:ext>
              </a:extLst>
            </p:cNvPr>
            <p:cNvSpPr txBox="1"/>
            <p:nvPr/>
          </p:nvSpPr>
          <p:spPr>
            <a:xfrm rot="21091283">
              <a:off x="3288629" y="3203864"/>
              <a:ext cx="561474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600" b="1">
                  <a:latin typeface="Meiryo" panose="020B0604030504040204" pitchFamily="34" charset="-128"/>
                  <a:ea typeface="Meiryo" panose="020B0604030504040204" pitchFamily="34" charset="-128"/>
                </a:rPr>
                <a:t>全自動で</a:t>
              </a:r>
              <a:br>
                <a:rPr kumimoji="1" lang="en-US" altLang="ja-JP" sz="3600" b="1" dirty="0">
                  <a:latin typeface="Meiryo" panose="020B0604030504040204" pitchFamily="34" charset="-128"/>
                  <a:ea typeface="Meiryo" panose="020B0604030504040204" pitchFamily="34" charset="-128"/>
                </a:rPr>
              </a:br>
              <a:r>
                <a:rPr kumimoji="1" lang="ja-JP" altLang="en-US" sz="3600" b="1">
                  <a:latin typeface="Meiryo" panose="020B0604030504040204" pitchFamily="34" charset="-128"/>
                  <a:ea typeface="Meiryo" panose="020B0604030504040204" pitchFamily="34" charset="-128"/>
                </a:rPr>
                <a:t>作れそうじゃない？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6107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タイムライン が含まれている画像&#10;&#10;自動的に生成された説明">
            <a:extLst>
              <a:ext uri="{FF2B5EF4-FFF2-40B4-BE49-F238E27FC236}">
                <a16:creationId xmlns:a16="http://schemas.microsoft.com/office/drawing/2014/main" id="{8F589760-A698-74D9-4882-625CAE1B3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8036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14E0599-33BA-21E4-E59B-F04465A5022F}"/>
              </a:ext>
            </a:extLst>
          </p:cNvPr>
          <p:cNvSpPr txBox="1"/>
          <p:nvPr/>
        </p:nvSpPr>
        <p:spPr>
          <a:xfrm>
            <a:off x="83408" y="6579025"/>
            <a:ext cx="61969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/>
              <a:t>https://yodai49.github.io/functionArtGenerator/</a:t>
            </a:r>
          </a:p>
        </p:txBody>
      </p:sp>
    </p:spTree>
    <p:extLst>
      <p:ext uri="{BB962C8B-B14F-4D97-AF65-F5344CB8AC3E}">
        <p14:creationId xmlns:p14="http://schemas.microsoft.com/office/powerpoint/2010/main" val="655296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C267DE54-1F4E-7311-940D-EDD0F95A9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7"/>
            <a:ext cx="12192000" cy="6855683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DF00DDF-2069-24F1-6276-DCECD21C5441}"/>
              </a:ext>
            </a:extLst>
          </p:cNvPr>
          <p:cNvSpPr txBox="1"/>
          <p:nvPr/>
        </p:nvSpPr>
        <p:spPr>
          <a:xfrm>
            <a:off x="83408" y="6579025"/>
            <a:ext cx="61969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/>
              <a:t>https://yodai49.github.io/functionArtGenerator/</a:t>
            </a:r>
          </a:p>
        </p:txBody>
      </p:sp>
    </p:spTree>
    <p:extLst>
      <p:ext uri="{BB962C8B-B14F-4D97-AF65-F5344CB8AC3E}">
        <p14:creationId xmlns:p14="http://schemas.microsoft.com/office/powerpoint/2010/main" val="2571089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ダイアグラム&#10;&#10;自動的に生成された説明">
            <a:extLst>
              <a:ext uri="{FF2B5EF4-FFF2-40B4-BE49-F238E27FC236}">
                <a16:creationId xmlns:a16="http://schemas.microsoft.com/office/drawing/2014/main" id="{BF817FC3-3662-8608-D8A9-94DF38B185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7"/>
          <a:stretch/>
        </p:blipFill>
        <p:spPr>
          <a:xfrm>
            <a:off x="0" y="0"/>
            <a:ext cx="12192000" cy="6862923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D473770-D2DB-F3A9-BBF9-6809A006CB11}"/>
              </a:ext>
            </a:extLst>
          </p:cNvPr>
          <p:cNvSpPr txBox="1"/>
          <p:nvPr/>
        </p:nvSpPr>
        <p:spPr>
          <a:xfrm>
            <a:off x="83408" y="6579025"/>
            <a:ext cx="61969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/>
              <a:t>https://yodai49.github.io/functionArtGenerator/</a:t>
            </a:r>
          </a:p>
        </p:txBody>
      </p:sp>
    </p:spTree>
    <p:extLst>
      <p:ext uri="{BB962C8B-B14F-4D97-AF65-F5344CB8AC3E}">
        <p14:creationId xmlns:p14="http://schemas.microsoft.com/office/powerpoint/2010/main" val="2037454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グラフィカル ユーザー インターフェイス が含まれている画像&#10;&#10;自動的に生成された説明">
            <a:extLst>
              <a:ext uri="{FF2B5EF4-FFF2-40B4-BE49-F238E27FC236}">
                <a16:creationId xmlns:a16="http://schemas.microsoft.com/office/drawing/2014/main" id="{901FC11E-0876-3FA3-E0D2-0C6DDF4219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0"/>
          <a:stretch/>
        </p:blipFill>
        <p:spPr>
          <a:xfrm>
            <a:off x="0" y="4627"/>
            <a:ext cx="12192000" cy="6863116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61F4B50-4452-45D2-B646-AB5476135B86}"/>
              </a:ext>
            </a:extLst>
          </p:cNvPr>
          <p:cNvSpPr txBox="1"/>
          <p:nvPr/>
        </p:nvSpPr>
        <p:spPr>
          <a:xfrm>
            <a:off x="83408" y="6579025"/>
            <a:ext cx="61969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/>
              <a:t>https://yodai49.github.io/functionArtGenerator/</a:t>
            </a:r>
          </a:p>
        </p:txBody>
      </p:sp>
    </p:spTree>
    <p:extLst>
      <p:ext uri="{BB962C8B-B14F-4D97-AF65-F5344CB8AC3E}">
        <p14:creationId xmlns:p14="http://schemas.microsoft.com/office/powerpoint/2010/main" val="156413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F446C4C9-573C-9C0E-078D-A1D5D5CCAF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218" b="520"/>
          <a:stretch/>
        </p:blipFill>
        <p:spPr>
          <a:xfrm>
            <a:off x="0" y="0"/>
            <a:ext cx="12191999" cy="6847197"/>
          </a:xfrm>
          <a:prstGeom prst="rect">
            <a:avLst/>
          </a:prstGeom>
        </p:spPr>
      </p:pic>
      <p:sp>
        <p:nvSpPr>
          <p:cNvPr id="9" name="星 5 8">
            <a:extLst>
              <a:ext uri="{FF2B5EF4-FFF2-40B4-BE49-F238E27FC236}">
                <a16:creationId xmlns:a16="http://schemas.microsoft.com/office/drawing/2014/main" id="{FF15E1B8-29CB-9AE5-526D-7E3DE8ED8D7F}"/>
              </a:ext>
            </a:extLst>
          </p:cNvPr>
          <p:cNvSpPr/>
          <p:nvPr/>
        </p:nvSpPr>
        <p:spPr>
          <a:xfrm>
            <a:off x="2916193" y="2248931"/>
            <a:ext cx="222423" cy="222423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10B4E2A3-8668-F048-E7B1-384522BC4AF9}"/>
              </a:ext>
            </a:extLst>
          </p:cNvPr>
          <p:cNvCxnSpPr/>
          <p:nvPr/>
        </p:nvCxnSpPr>
        <p:spPr>
          <a:xfrm flipV="1">
            <a:off x="2656701" y="2063580"/>
            <a:ext cx="518984" cy="1161535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A9691E3-587E-D4AD-FE2C-724D66B9A771}"/>
              </a:ext>
            </a:extLst>
          </p:cNvPr>
          <p:cNvSpPr txBox="1"/>
          <p:nvPr/>
        </p:nvSpPr>
        <p:spPr>
          <a:xfrm>
            <a:off x="83408" y="6579025"/>
            <a:ext cx="61969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/>
              <a:t>https://yodai49.github.io/functionArtGenerator/</a:t>
            </a:r>
          </a:p>
        </p:txBody>
      </p:sp>
    </p:spTree>
    <p:extLst>
      <p:ext uri="{BB962C8B-B14F-4D97-AF65-F5344CB8AC3E}">
        <p14:creationId xmlns:p14="http://schemas.microsoft.com/office/powerpoint/2010/main" val="2995071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B02ECF61-0AA8-A5E9-0C33-2351B6DBB8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477" b="762"/>
          <a:stretch/>
        </p:blipFill>
        <p:spPr>
          <a:xfrm>
            <a:off x="0" y="0"/>
            <a:ext cx="12192000" cy="6827598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3E63DF8-5416-5091-0975-95DF3F7374EB}"/>
              </a:ext>
            </a:extLst>
          </p:cNvPr>
          <p:cNvSpPr txBox="1"/>
          <p:nvPr/>
        </p:nvSpPr>
        <p:spPr>
          <a:xfrm>
            <a:off x="83408" y="6579025"/>
            <a:ext cx="61969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/>
              <a:t>https://yodai49.github.io/functionArtGenerator/</a:t>
            </a:r>
          </a:p>
        </p:txBody>
      </p:sp>
    </p:spTree>
    <p:extLst>
      <p:ext uri="{BB962C8B-B14F-4D97-AF65-F5344CB8AC3E}">
        <p14:creationId xmlns:p14="http://schemas.microsoft.com/office/powerpoint/2010/main" val="292189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90BFDE8D-FB0D-5CA1-8E84-35707886C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8" y="0"/>
            <a:ext cx="12183092" cy="6863018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92C77A9-4CAA-05EB-0890-FBD9F8E08261}"/>
              </a:ext>
            </a:extLst>
          </p:cNvPr>
          <p:cNvSpPr txBox="1"/>
          <p:nvPr/>
        </p:nvSpPr>
        <p:spPr>
          <a:xfrm>
            <a:off x="83408" y="6579025"/>
            <a:ext cx="61969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/>
              <a:t>https://yodai49.github.io/functionArtGenerator/</a:t>
            </a:r>
          </a:p>
        </p:txBody>
      </p:sp>
    </p:spTree>
    <p:extLst>
      <p:ext uri="{BB962C8B-B14F-4D97-AF65-F5344CB8AC3E}">
        <p14:creationId xmlns:p14="http://schemas.microsoft.com/office/powerpoint/2010/main" val="1776654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{521A3A0E-8663-A845-8092-C5AB7FA03839}tf10001121</Template>
  <TotalTime>244</TotalTime>
  <Words>122</Words>
  <Application>Microsoft Macintosh PowerPoint</Application>
  <PresentationFormat>ワイド画面</PresentationFormat>
  <Paragraphs>16</Paragraphs>
  <Slides>9</Slides>
  <Notes>4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Meiryo</vt:lpstr>
      <vt:lpstr>游ゴシック</vt:lpstr>
      <vt:lpstr>Arial</vt:lpstr>
      <vt:lpstr>Office テーマ</vt:lpstr>
      <vt:lpstr>関数アート ジェネレーター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関数アート ジェネレーター</dc:title>
  <dc:creator>T20200021129</dc:creator>
  <cp:lastModifiedBy>T20200021129</cp:lastModifiedBy>
  <cp:revision>69</cp:revision>
  <dcterms:created xsi:type="dcterms:W3CDTF">2022-09-09T17:14:02Z</dcterms:created>
  <dcterms:modified xsi:type="dcterms:W3CDTF">2022-09-09T21:22:54Z</dcterms:modified>
</cp:coreProperties>
</file>

<file path=docProps/thumbnail.jpeg>
</file>